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853D-E84E-4E10-B5CB-2E5E26BB342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879-8F0A-4274-AEF2-1CAE072B3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853D-E84E-4E10-B5CB-2E5E26BB342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879-8F0A-4274-AEF2-1CAE072B3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853D-E84E-4E10-B5CB-2E5E26BB342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879-8F0A-4274-AEF2-1CAE072B3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853D-E84E-4E10-B5CB-2E5E26BB342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879-8F0A-4274-AEF2-1CAE072B3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853D-E84E-4E10-B5CB-2E5E26BB342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879-8F0A-4274-AEF2-1CAE072B3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853D-E84E-4E10-B5CB-2E5E26BB342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879-8F0A-4274-AEF2-1CAE072B3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853D-E84E-4E10-B5CB-2E5E26BB342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879-8F0A-4274-AEF2-1CAE072B3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853D-E84E-4E10-B5CB-2E5E26BB342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879-8F0A-4274-AEF2-1CAE072B3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853D-E84E-4E10-B5CB-2E5E26BB342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879-8F0A-4274-AEF2-1CAE072B3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853D-E84E-4E10-B5CB-2E5E26BB342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879-8F0A-4274-AEF2-1CAE072B3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853D-E84E-4E10-B5CB-2E5E26BB342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879-8F0A-4274-AEF2-1CAE072B3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853D-E84E-4E10-B5CB-2E5E26BB342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C879-8F0A-4274-AEF2-1CAE072B30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Velo en la Mujer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 Velo en la Mujer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Velo en la Mujer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 Velo en la Mujer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  <p:pic>
        <p:nvPicPr>
          <p:cNvPr id="5" name="Picture 4" descr="El Velo en la Mujer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2020-05-18T22:13:34Z</dcterms:created>
  <dcterms:modified xsi:type="dcterms:W3CDTF">2020-05-18T22:16:51Z</dcterms:modified>
</cp:coreProperties>
</file>