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6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7AA3-68AA-4507-9E01-5749B1E5805C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9FDB-D9D7-4AE1-84A2-7A0BF3043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7AA3-68AA-4507-9E01-5749B1E5805C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9FDB-D9D7-4AE1-84A2-7A0BF3043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7AA3-68AA-4507-9E01-5749B1E5805C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9FDB-D9D7-4AE1-84A2-7A0BF3043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7AA3-68AA-4507-9E01-5749B1E5805C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9FDB-D9D7-4AE1-84A2-7A0BF3043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7AA3-68AA-4507-9E01-5749B1E5805C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9FDB-D9D7-4AE1-84A2-7A0BF3043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7AA3-68AA-4507-9E01-5749B1E5805C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9FDB-D9D7-4AE1-84A2-7A0BF3043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7AA3-68AA-4507-9E01-5749B1E5805C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9FDB-D9D7-4AE1-84A2-7A0BF3043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7AA3-68AA-4507-9E01-5749B1E5805C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9FDB-D9D7-4AE1-84A2-7A0BF3043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7AA3-68AA-4507-9E01-5749B1E5805C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9FDB-D9D7-4AE1-84A2-7A0BF3043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7AA3-68AA-4507-9E01-5749B1E5805C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9FDB-D9D7-4AE1-84A2-7A0BF3043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7AA3-68AA-4507-9E01-5749B1E5805C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9FDB-D9D7-4AE1-84A2-7A0BF3043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17AA3-68AA-4507-9E01-5749B1E5805C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19FDB-D9D7-4AE1-84A2-7A0BF3043F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ERALDO DE LA BIBLIA  ENERO - MARZO 20200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ERALDO DE LA BIBLIA  ENERO - MARZO 20200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church</dc:creator>
  <cp:lastModifiedBy>church</cp:lastModifiedBy>
  <cp:revision>1</cp:revision>
  <dcterms:created xsi:type="dcterms:W3CDTF">2020-05-24T22:15:58Z</dcterms:created>
  <dcterms:modified xsi:type="dcterms:W3CDTF">2020-05-24T22:17:51Z</dcterms:modified>
</cp:coreProperties>
</file>