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6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EDF5-8F37-46CA-891C-4578C182CBB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CFA4-0D24-441E-92CF-49DA4B5D54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EDF5-8F37-46CA-891C-4578C182CBB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CFA4-0D24-441E-92CF-49DA4B5D54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EDF5-8F37-46CA-891C-4578C182CBB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CFA4-0D24-441E-92CF-49DA4B5D54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EDF5-8F37-46CA-891C-4578C182CBB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CFA4-0D24-441E-92CF-49DA4B5D54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EDF5-8F37-46CA-891C-4578C182CBB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CFA4-0D24-441E-92CF-49DA4B5D54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EDF5-8F37-46CA-891C-4578C182CBB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CFA4-0D24-441E-92CF-49DA4B5D54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EDF5-8F37-46CA-891C-4578C182CBB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CFA4-0D24-441E-92CF-49DA4B5D54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EDF5-8F37-46CA-891C-4578C182CBB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CFA4-0D24-441E-92CF-49DA4B5D54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EDF5-8F37-46CA-891C-4578C182CBB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CFA4-0D24-441E-92CF-49DA4B5D54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EDF5-8F37-46CA-891C-4578C182CBB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CFA4-0D24-441E-92CF-49DA4B5D54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EDF5-8F37-46CA-891C-4578C182CBB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CFA4-0D24-441E-92CF-49DA4B5D54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7EDF5-8F37-46CA-891C-4578C182CBB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CCFA4-0D24-441E-92CF-49DA4B5D54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RALDO DE LA BIBLIA  OCTUBRE - DICIEMBRE  2019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RALDO DE LA BIBLIA  OCTUBRE - DICIEMBRE  2019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RALDO DE LA BIBLIA  OCTUBRE - DICIEMBRE  2019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RALDO DE LA BIBLIA  OCTUBRE - DICIEMBRE  2019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church</dc:creator>
  <cp:lastModifiedBy>church</cp:lastModifiedBy>
  <cp:revision>1</cp:revision>
  <dcterms:created xsi:type="dcterms:W3CDTF">2020-05-24T22:25:12Z</dcterms:created>
  <dcterms:modified xsi:type="dcterms:W3CDTF">2020-05-24T22:27:03Z</dcterms:modified>
</cp:coreProperties>
</file>