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9EB7-119B-4C5C-B6E5-8CD08255C05B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8C1A-8C67-4443-8769-8CF658AF9C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NROSO ES EN TODO EL MATRIMONIO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2020-06-01T02:46:16Z</dcterms:created>
  <dcterms:modified xsi:type="dcterms:W3CDTF">2020-06-01T02:48:14Z</dcterms:modified>
</cp:coreProperties>
</file>