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6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7BA4-A7C6-43A7-BCE1-19C1AB9FE6C1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AEF-D632-4F6D-B6C7-172658A55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7BA4-A7C6-43A7-BCE1-19C1AB9FE6C1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AEF-D632-4F6D-B6C7-172658A55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7BA4-A7C6-43A7-BCE1-19C1AB9FE6C1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AEF-D632-4F6D-B6C7-172658A55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7BA4-A7C6-43A7-BCE1-19C1AB9FE6C1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AEF-D632-4F6D-B6C7-172658A55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7BA4-A7C6-43A7-BCE1-19C1AB9FE6C1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AEF-D632-4F6D-B6C7-172658A55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7BA4-A7C6-43A7-BCE1-19C1AB9FE6C1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AEF-D632-4F6D-B6C7-172658A55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7BA4-A7C6-43A7-BCE1-19C1AB9FE6C1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AEF-D632-4F6D-B6C7-172658A55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7BA4-A7C6-43A7-BCE1-19C1AB9FE6C1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AEF-D632-4F6D-B6C7-172658A55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7BA4-A7C6-43A7-BCE1-19C1AB9FE6C1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AEF-D632-4F6D-B6C7-172658A55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7BA4-A7C6-43A7-BCE1-19C1AB9FE6C1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AEF-D632-4F6D-B6C7-172658A55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7BA4-A7C6-43A7-BCE1-19C1AB9FE6C1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AEF-D632-4F6D-B6C7-172658A55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A7BA4-A7C6-43A7-BCE1-19C1AB9FE6C1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02AEF-D632-4F6D-B6C7-172658A558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ERALDO DE LA BIBLIA  ENERO - MARZO 20200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ERALDO DE LA BIBLIA  ENERO - MARZO 20200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  <p:pic>
        <p:nvPicPr>
          <p:cNvPr id="5" name="Picture 4" descr="HERALDO DE LA BIBLIA  ENERO - MARZO 20200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ERALDO DE LA BIBLIA  ENERO - MARZO 20200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  <p:pic>
        <p:nvPicPr>
          <p:cNvPr id="5" name="Picture 4" descr="HERALDO DE LA BIBLIA  ENERO - MARZO 20200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ERALDO DE LA BIBLIA  ENERO - MARZO 20200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  <p:pic>
        <p:nvPicPr>
          <p:cNvPr id="5" name="Picture 4" descr="HERALDO DE LA BIBLIA  ENERO - MARZO 20200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church</dc:creator>
  <cp:lastModifiedBy>church</cp:lastModifiedBy>
  <cp:revision>1</cp:revision>
  <dcterms:created xsi:type="dcterms:W3CDTF">2020-05-24T22:19:47Z</dcterms:created>
  <dcterms:modified xsi:type="dcterms:W3CDTF">2020-05-24T22:22:45Z</dcterms:modified>
</cp:coreProperties>
</file>