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F276-2978-40C4-8426-B7BD618810E8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CC90-AC3B-4C44-B480-D4BDB8B93E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quisitos basicos para presentar un niño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quisitos basicos para presentar un niño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quisitos basicos para presentar un niño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2020-06-07T20:11:07Z</dcterms:created>
  <dcterms:modified xsi:type="dcterms:W3CDTF">2020-06-07T20:15:35Z</dcterms:modified>
</cp:coreProperties>
</file>