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8" r:id="rId4"/>
    <p:sldId id="257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DAEDF-CC19-4564-8176-C4DAD71A31CD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223BB-64EE-4B82-8D16-A733977B8D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23BB-64EE-4B82-8D16-A733977B8D1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23BB-64EE-4B82-8D16-A733977B8D1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5E38-FDF1-4888-8E28-7FB05A49C41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BF5-DBD5-4F48-94C5-18F28942F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5E38-FDF1-4888-8E28-7FB05A49C41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BF5-DBD5-4F48-94C5-18F28942F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5E38-FDF1-4888-8E28-7FB05A49C41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BF5-DBD5-4F48-94C5-18F28942F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5E38-FDF1-4888-8E28-7FB05A49C41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BF5-DBD5-4F48-94C5-18F28942F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5E38-FDF1-4888-8E28-7FB05A49C41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BF5-DBD5-4F48-94C5-18F28942F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5E38-FDF1-4888-8E28-7FB05A49C41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BF5-DBD5-4F48-94C5-18F28942F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5E38-FDF1-4888-8E28-7FB05A49C41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BF5-DBD5-4F48-94C5-18F28942F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5E38-FDF1-4888-8E28-7FB05A49C41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BF5-DBD5-4F48-94C5-18F28942F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5E38-FDF1-4888-8E28-7FB05A49C41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BF5-DBD5-4F48-94C5-18F28942F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5E38-FDF1-4888-8E28-7FB05A49C41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BF5-DBD5-4F48-94C5-18F28942F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5E38-FDF1-4888-8E28-7FB05A49C41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BF5-DBD5-4F48-94C5-18F28942F4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95E38-FDF1-4888-8E28-7FB05A49C41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8BBF5-DBD5-4F48-94C5-18F28942F4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DE LA BIBLIA  JULIO - SEPTIEMBRE  2020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677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DE LA BIBLIA  JULIO - SEPTIEMBRE  2020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677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DE LA BIBLIA  JULIO - SEPTIEMBRE  2020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9601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DE LA BIBLIA  JULIO - SEPTIEMBRE  2020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9677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On-screen Show (4:3)</PresentationFormat>
  <Paragraphs>2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church</dc:creator>
  <cp:lastModifiedBy>church</cp:lastModifiedBy>
  <cp:revision>1</cp:revision>
  <dcterms:created xsi:type="dcterms:W3CDTF">2020-08-17T01:23:29Z</dcterms:created>
  <dcterms:modified xsi:type="dcterms:W3CDTF">2020-08-17T01:26:59Z</dcterms:modified>
</cp:coreProperties>
</file>