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A957-95F4-41FB-89F0-8D7D81E7BA8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EB88F-F222-4399-933F-EEDFC380EB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4582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s-MX" b="1" dirty="0" smtClean="0"/>
              <a:t>Conferencia general de la Iglesia de Dios A- R</a:t>
            </a:r>
            <a:endParaRPr lang="es-MX" b="1" dirty="0"/>
          </a:p>
        </p:txBody>
      </p:sp>
      <p:pic>
        <p:nvPicPr>
          <p:cNvPr id="8" name="Picture 7" descr="la fe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315200"/>
            <a:ext cx="8382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0"/>
            <a:ext cx="1066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534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Conferencia de la Iglesia de Dios a- r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52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52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3</cp:revision>
  <dcterms:created xsi:type="dcterms:W3CDTF">2023-04-27T03:14:07Z</dcterms:created>
  <dcterms:modified xsi:type="dcterms:W3CDTF">2023-04-27T03:36:31Z</dcterms:modified>
</cp:coreProperties>
</file>