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76BD-FB55-4692-8A7D-B6E092E4397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D7CC-801C-4A64-8014-859FBEE881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7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77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448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2024-04-26T22:01:24Z</dcterms:created>
  <dcterms:modified xsi:type="dcterms:W3CDTF">2024-04-26T22:05:29Z</dcterms:modified>
</cp:coreProperties>
</file>