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  <p:sldId id="263" r:id="rId11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422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5BC3-F18B-444F-80A0-C89A9AE25E2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FBE1-72DE-4D73-AFED-921E0876D3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5BC3-F18B-444F-80A0-C89A9AE25E2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FBE1-72DE-4D73-AFED-921E0876D3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5BC3-F18B-444F-80A0-C89A9AE25E2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FBE1-72DE-4D73-AFED-921E0876D3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5BC3-F18B-444F-80A0-C89A9AE25E2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FBE1-72DE-4D73-AFED-921E0876D3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5BC3-F18B-444F-80A0-C89A9AE25E2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FBE1-72DE-4D73-AFED-921E0876D3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5BC3-F18B-444F-80A0-C89A9AE25E2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FBE1-72DE-4D73-AFED-921E0876D3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5BC3-F18B-444F-80A0-C89A9AE25E2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FBE1-72DE-4D73-AFED-921E0876D3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5BC3-F18B-444F-80A0-C89A9AE25E2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FBE1-72DE-4D73-AFED-921E0876D3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5BC3-F18B-444F-80A0-C89A9AE25E2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FBE1-72DE-4D73-AFED-921E0876D3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5BC3-F18B-444F-80A0-C89A9AE25E2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FBE1-72DE-4D73-AFED-921E0876D3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5BC3-F18B-444F-80A0-C89A9AE25E2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FBE1-72DE-4D73-AFED-921E0876D3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D5BC3-F18B-444F-80A0-C89A9AE25E2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AFBE1-72DE-4D73-AFED-921E0876D3D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Mayo- Junio 2024 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aldo Mayo- Junio 2024 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601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Mayo- Junio 2024 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8600" y="0"/>
            <a:ext cx="7086600" cy="9677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Mayo- Junio 2024 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8600" y="0"/>
            <a:ext cx="7086600" cy="9525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Mayo- Junio 2024 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8600" y="0"/>
            <a:ext cx="7086600" cy="9677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Mayo- Junio 2024 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677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Mayo- Junio 2024 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677400"/>
          </a:xfrm>
          <a:prstGeom prst="rect">
            <a:avLst/>
          </a:prstGeom>
        </p:spPr>
      </p:pic>
      <p:pic>
        <p:nvPicPr>
          <p:cNvPr id="5" name="Picture 4" descr="Heraldo Mayo- Junio 2024 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aldo Mayo- Junio 2024 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982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aldo Mayo- Junio 2024 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829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aldo Mayo- Junio 2024 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525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On-screen Show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Marcelino Castaneda</dc:creator>
  <cp:lastModifiedBy>Marcelino Castaneda</cp:lastModifiedBy>
  <cp:revision>2</cp:revision>
  <dcterms:created xsi:type="dcterms:W3CDTF">2024-04-26T21:25:08Z</dcterms:created>
  <dcterms:modified xsi:type="dcterms:W3CDTF">2024-04-26T21:38:43Z</dcterms:modified>
</cp:coreProperties>
</file>