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61" r:id="rId6"/>
    <p:sldId id="257" r:id="rId7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42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9885-F878-435E-8418-6A5A1A3DA4AB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8F26-B454-453A-9E35-4A0807F6F9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9885-F878-435E-8418-6A5A1A3DA4AB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8F26-B454-453A-9E35-4A0807F6F9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9885-F878-435E-8418-6A5A1A3DA4AB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8F26-B454-453A-9E35-4A0807F6F9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9885-F878-435E-8418-6A5A1A3DA4AB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8F26-B454-453A-9E35-4A0807F6F9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9885-F878-435E-8418-6A5A1A3DA4AB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8F26-B454-453A-9E35-4A0807F6F9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9885-F878-435E-8418-6A5A1A3DA4AB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8F26-B454-453A-9E35-4A0807F6F9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9885-F878-435E-8418-6A5A1A3DA4AB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8F26-B454-453A-9E35-4A0807F6F9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9885-F878-435E-8418-6A5A1A3DA4AB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8F26-B454-453A-9E35-4A0807F6F9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9885-F878-435E-8418-6A5A1A3DA4AB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8F26-B454-453A-9E35-4A0807F6F9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9885-F878-435E-8418-6A5A1A3DA4AB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8F26-B454-453A-9E35-4A0807F6F9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9885-F878-435E-8418-6A5A1A3DA4AB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8F26-B454-453A-9E35-4A0807F6F9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D9885-F878-435E-8418-6A5A1A3DA4AB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08F26-B454-453A-9E35-4A0807F6F9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eraldo Mayo- Junio 2024 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601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eraldo Mayo- Junio 2024 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601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eraldo Mayo- Junio 2024 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677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eraldo Mayo- Junio 2024 1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525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eraldo Mayo- Junio 2024 1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525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eraldo Mayo- Junio 2024 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601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Marcelino Castaneda</dc:creator>
  <cp:lastModifiedBy>Marcelino Castaneda</cp:lastModifiedBy>
  <cp:revision>1</cp:revision>
  <dcterms:created xsi:type="dcterms:W3CDTF">2024-04-26T21:39:15Z</dcterms:created>
  <dcterms:modified xsi:type="dcterms:W3CDTF">2024-04-26T21:45:32Z</dcterms:modified>
</cp:coreProperties>
</file>