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1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A2FD8-A857-45F7-9E5E-E1FBBEF1C21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47AB9-BB5C-4D3F-B325-13A7DC38BD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aldo Mayo- junio 2024 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82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aldo Mayo- Junio 2024 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601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aldo Mayo- Junio 2024 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601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eraldo Mayo- Junio 2024 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601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2024-04-26T21:46:29Z</dcterms:created>
  <dcterms:modified xsi:type="dcterms:W3CDTF">2024-04-26T21:51:23Z</dcterms:modified>
</cp:coreProperties>
</file>