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2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E5A-0067-47AD-B1EE-33375A19B34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539-2ADD-473E-A99B-CBA4E4D3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E5A-0067-47AD-B1EE-33375A19B34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539-2ADD-473E-A99B-CBA4E4D3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E5A-0067-47AD-B1EE-33375A19B34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539-2ADD-473E-A99B-CBA4E4D3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E5A-0067-47AD-B1EE-33375A19B34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539-2ADD-473E-A99B-CBA4E4D3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E5A-0067-47AD-B1EE-33375A19B34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539-2ADD-473E-A99B-CBA4E4D3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E5A-0067-47AD-B1EE-33375A19B34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539-2ADD-473E-A99B-CBA4E4D3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E5A-0067-47AD-B1EE-33375A19B34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539-2ADD-473E-A99B-CBA4E4D3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E5A-0067-47AD-B1EE-33375A19B34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539-2ADD-473E-A99B-CBA4E4D3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E5A-0067-47AD-B1EE-33375A19B34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539-2ADD-473E-A99B-CBA4E4D3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E5A-0067-47AD-B1EE-33375A19B34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539-2ADD-473E-A99B-CBA4E4D3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BE5A-0067-47AD-B1EE-33375A19B34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E539-2ADD-473E-A99B-CBA4E4D34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BE5A-0067-47AD-B1EE-33375A19B34F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E539-2ADD-473E-A99B-CBA4E4D348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oz Juvenil Abril- Junio 2024 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z Juvenil Abril- Junio 2024 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677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Marcelino Castaneda</dc:creator>
  <cp:lastModifiedBy>Marcelino Castaneda</cp:lastModifiedBy>
  <cp:revision>1</cp:revision>
  <dcterms:created xsi:type="dcterms:W3CDTF">2024-04-27T20:16:14Z</dcterms:created>
  <dcterms:modified xsi:type="dcterms:W3CDTF">2024-04-27T20:18:43Z</dcterms:modified>
</cp:coreProperties>
</file>