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4E00-0FE9-4DFC-8A87-0CF62B5552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FAA-FE54-4D1F-A4C5-C111F31EC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4E00-0FE9-4DFC-8A87-0CF62B5552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FAA-FE54-4D1F-A4C5-C111F31EC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4E00-0FE9-4DFC-8A87-0CF62B5552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FAA-FE54-4D1F-A4C5-C111F31EC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4E00-0FE9-4DFC-8A87-0CF62B5552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FAA-FE54-4D1F-A4C5-C111F31EC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4E00-0FE9-4DFC-8A87-0CF62B5552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FAA-FE54-4D1F-A4C5-C111F31EC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4E00-0FE9-4DFC-8A87-0CF62B5552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FAA-FE54-4D1F-A4C5-C111F31EC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4E00-0FE9-4DFC-8A87-0CF62B5552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FAA-FE54-4D1F-A4C5-C111F31EC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4E00-0FE9-4DFC-8A87-0CF62B5552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FAA-FE54-4D1F-A4C5-C111F31EC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4E00-0FE9-4DFC-8A87-0CF62B5552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FAA-FE54-4D1F-A4C5-C111F31EC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4E00-0FE9-4DFC-8A87-0CF62B5552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FAA-FE54-4D1F-A4C5-C111F31EC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4E00-0FE9-4DFC-8A87-0CF62B5552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FAA-FE54-4D1F-A4C5-C111F31EC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E00-0FE9-4DFC-8A87-0CF62B5552DA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2FAA-FE54-4D1F-A4C5-C111F31EC5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sterio Babilonia la Grande 1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terio Babilonia la Grande 1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terio Babilonia la Grande 1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2020-05-18T15:41:57Z</dcterms:created>
  <dcterms:modified xsi:type="dcterms:W3CDTF">2020-05-18T15:47:31Z</dcterms:modified>
</cp:coreProperties>
</file>