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10BE9-7EF8-4EA1-8FF5-9752F9A715A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5D1A-F4F0-4974-8AAA-07E4BD71D3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cion a los Enfermos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ion a los Enfermos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3" name="Picture 2" descr="Uncion a los Enfermos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ion a los Enfermos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2020-05-18T22:11:14Z</dcterms:created>
  <dcterms:modified xsi:type="dcterms:W3CDTF">2020-05-18T22:13:30Z</dcterms:modified>
</cp:coreProperties>
</file>