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2262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005D-634B-4FBF-A11E-27C327DD5B0F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A4708-48C3-4C3D-828B-F8DA310A99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 B  ABRIL - JUNIO 202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a Restauracion de Israel 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a Restauracion de Israel 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a Restauracion de Israel 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cion a los Enfermos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cion a los Enfermos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cion a los Enfermos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 Que Esta Por Venir 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 Que Esta Por Venir 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 Que Esta Por Venir 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 Que Esta Por Venir 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 B  ABRIL - JUNIO 202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5" name="Picture 4" descr="E B  ABRIL - JUNIO 2020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l Velo en la Mujer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l Velo en la Mujer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l Velo en la Mujer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l Velo en la Mujer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 B  ABRIL - JUNIO 2020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nalisis Mateo 28 19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nalisis Mateo 28 19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nalisis Mateo 28 19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nalisis Mateo 28 19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nalisis Mateo 28 19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a Restauracion de Israel 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On-screen Show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church</dc:creator>
  <cp:lastModifiedBy>church</cp:lastModifiedBy>
  <cp:revision>2</cp:revision>
  <dcterms:created xsi:type="dcterms:W3CDTF">2020-05-24T03:16:51Z</dcterms:created>
  <dcterms:modified xsi:type="dcterms:W3CDTF">2020-05-24T03:30:32Z</dcterms:modified>
</cp:coreProperties>
</file>