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CF9E-85F5-4C4A-B618-0CED0534F5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C3BA-DA7F-4277-863F-DE09F7D6A2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 Verdadera Libertad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 Verdadera Libertad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5" name="Picture 4" descr="La Verdadera Libertad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 Verdadera Libertad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5" name="Picture 4" descr="La Verdadera Libertad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 Verdadera Libertad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5" name="Picture 4" descr="La Verdadera Libertad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2020-05-18T22:46:11Z</dcterms:created>
  <dcterms:modified xsi:type="dcterms:W3CDTF">2020-05-18T22:48:38Z</dcterms:modified>
</cp:coreProperties>
</file>