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6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21B4-8F26-4442-A1D9-4E368BCAFD9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B861-E813-44B3-B497-A825EAE51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21B4-8F26-4442-A1D9-4E368BCAFD9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B861-E813-44B3-B497-A825EAE51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21B4-8F26-4442-A1D9-4E368BCAFD9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B861-E813-44B3-B497-A825EAE51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21B4-8F26-4442-A1D9-4E368BCAFD9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B861-E813-44B3-B497-A825EAE51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21B4-8F26-4442-A1D9-4E368BCAFD9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B861-E813-44B3-B497-A825EAE51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21B4-8F26-4442-A1D9-4E368BCAFD9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B861-E813-44B3-B497-A825EAE51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21B4-8F26-4442-A1D9-4E368BCAFD9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B861-E813-44B3-B497-A825EAE51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21B4-8F26-4442-A1D9-4E368BCAFD9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B861-E813-44B3-B497-A825EAE51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21B4-8F26-4442-A1D9-4E368BCAFD9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B861-E813-44B3-B497-A825EAE51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21B4-8F26-4442-A1D9-4E368BCAFD9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B861-E813-44B3-B497-A825EAE51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21B4-8F26-4442-A1D9-4E368BCAFD9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B861-E813-44B3-B497-A825EAE51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621B4-8F26-4442-A1D9-4E368BCAFD9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3B861-E813-44B3-B497-A825EAE5198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ERALDO DE LA BIBLIA  OCTUBRE - DICIEMBRE  2018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ERALDO DE LA BIBLIA  OCTUBRE - DICIEMBRE  2018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ERALDO DE LA BIBLIA  OCTUBRE - DICIEMBRE  2018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church</dc:creator>
  <cp:lastModifiedBy>church</cp:lastModifiedBy>
  <cp:revision>1</cp:revision>
  <dcterms:created xsi:type="dcterms:W3CDTF">2020-05-27T03:48:47Z</dcterms:created>
  <dcterms:modified xsi:type="dcterms:W3CDTF">2020-05-27T03:51:55Z</dcterms:modified>
</cp:coreProperties>
</file>