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4E9B-1208-4A9A-B494-D5C701A66F9D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7A7FA-C0F8-4320-8724-B6DA4DBD24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QUE FUERE BAUTIZADO SERA SALVO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2020-06-01T02:38:13Z</dcterms:created>
  <dcterms:modified xsi:type="dcterms:W3CDTF">2020-06-01T02:40:34Z</dcterms:modified>
</cp:coreProperties>
</file>