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2262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7B1F-F020-4618-A855-0B4E7E1BA2E1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E18DA-0FE4-4C85-A820-FD5F01961A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7B1F-F020-4618-A855-0B4E7E1BA2E1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E18DA-0FE4-4C85-A820-FD5F01961A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7B1F-F020-4618-A855-0B4E7E1BA2E1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E18DA-0FE4-4C85-A820-FD5F01961A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7B1F-F020-4618-A855-0B4E7E1BA2E1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E18DA-0FE4-4C85-A820-FD5F01961A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7B1F-F020-4618-A855-0B4E7E1BA2E1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E18DA-0FE4-4C85-A820-FD5F01961A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7B1F-F020-4618-A855-0B4E7E1BA2E1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E18DA-0FE4-4C85-A820-FD5F01961A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7B1F-F020-4618-A855-0B4E7E1BA2E1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E18DA-0FE4-4C85-A820-FD5F01961A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7B1F-F020-4618-A855-0B4E7E1BA2E1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E18DA-0FE4-4C85-A820-FD5F01961A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7B1F-F020-4618-A855-0B4E7E1BA2E1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E18DA-0FE4-4C85-A820-FD5F01961A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7B1F-F020-4618-A855-0B4E7E1BA2E1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E18DA-0FE4-4C85-A820-FD5F01961A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7B1F-F020-4618-A855-0B4E7E1BA2E1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E18DA-0FE4-4C85-A820-FD5F01961A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27B1F-F020-4618-A855-0B4E7E1BA2E1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E18DA-0FE4-4C85-A820-FD5F01961A6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L QUE FUERE BAUTIZADO SERA SALVO0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620" y="0"/>
            <a:ext cx="664876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L QUE FUERE BAUTIZADO SERA SALVO0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620" y="0"/>
            <a:ext cx="664876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L QUE FUERE BAUTIZADO SERA SALVO0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620" y="0"/>
            <a:ext cx="664876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L QUE FUERE BAUTIZADO SERA SALVO0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620" y="0"/>
            <a:ext cx="6648760" cy="914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church</dc:creator>
  <cp:lastModifiedBy>church</cp:lastModifiedBy>
  <cp:revision>1</cp:revision>
  <dcterms:created xsi:type="dcterms:W3CDTF">2020-06-01T02:34:01Z</dcterms:created>
  <dcterms:modified xsi:type="dcterms:W3CDTF">2020-06-01T02:36:05Z</dcterms:modified>
</cp:coreProperties>
</file>