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6C02-8BCF-4642-9BDF-FBE00CCD13C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6527-2484-4923-8D42-7132B16A1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6C02-8BCF-4642-9BDF-FBE00CCD13C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6527-2484-4923-8D42-7132B16A1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6C02-8BCF-4642-9BDF-FBE00CCD13C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6527-2484-4923-8D42-7132B16A1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6C02-8BCF-4642-9BDF-FBE00CCD13C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6527-2484-4923-8D42-7132B16A1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6C02-8BCF-4642-9BDF-FBE00CCD13C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6527-2484-4923-8D42-7132B16A1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6C02-8BCF-4642-9BDF-FBE00CCD13C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6527-2484-4923-8D42-7132B16A1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6C02-8BCF-4642-9BDF-FBE00CCD13C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6527-2484-4923-8D42-7132B16A1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6C02-8BCF-4642-9BDF-FBE00CCD13C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6527-2484-4923-8D42-7132B16A1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6C02-8BCF-4642-9BDF-FBE00CCD13C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6527-2484-4923-8D42-7132B16A1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6C02-8BCF-4642-9BDF-FBE00CCD13C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6527-2484-4923-8D42-7132B16A1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6C02-8BCF-4642-9BDF-FBE00CCD13C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6527-2484-4923-8D42-7132B16A1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36C02-8BCF-4642-9BDF-FBE00CCD13C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6527-2484-4923-8D42-7132B16A1D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 QUE FUERE BAUTIZADO SERA SALVO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 QUE FUERE BAUTIZADO SERA SALVO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 QUE FUERE BAUTIZADO SERA SALVO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 QUE FUERE BAUTIZADO SERA SALVO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church</dc:creator>
  <cp:lastModifiedBy>church</cp:lastModifiedBy>
  <cp:revision>1</cp:revision>
  <dcterms:created xsi:type="dcterms:W3CDTF">2020-06-01T02:36:09Z</dcterms:created>
  <dcterms:modified xsi:type="dcterms:W3CDTF">2020-06-01T02:38:09Z</dcterms:modified>
</cp:coreProperties>
</file>