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6522-D265-46B1-AD94-16D5B663447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9A56-2D4B-45D9-8E36-D39AF0A32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2020-06-01T02:49:06Z</dcterms:created>
  <dcterms:modified xsi:type="dcterms:W3CDTF">2020-06-01T02:51:23Z</dcterms:modified>
</cp:coreProperties>
</file>