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6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C6EB-5B38-4D3C-A1A1-B03CCD6355BA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8E7F-61B6-4DC1-8347-A0477FD60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C6EB-5B38-4D3C-A1A1-B03CCD6355BA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8E7F-61B6-4DC1-8347-A0477FD60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C6EB-5B38-4D3C-A1A1-B03CCD6355BA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8E7F-61B6-4DC1-8347-A0477FD60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C6EB-5B38-4D3C-A1A1-B03CCD6355BA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8E7F-61B6-4DC1-8347-A0477FD60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C6EB-5B38-4D3C-A1A1-B03CCD6355BA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8E7F-61B6-4DC1-8347-A0477FD60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C6EB-5B38-4D3C-A1A1-B03CCD6355BA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8E7F-61B6-4DC1-8347-A0477FD60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C6EB-5B38-4D3C-A1A1-B03CCD6355BA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8E7F-61B6-4DC1-8347-A0477FD60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C6EB-5B38-4D3C-A1A1-B03CCD6355BA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8E7F-61B6-4DC1-8347-A0477FD60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C6EB-5B38-4D3C-A1A1-B03CCD6355BA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8E7F-61B6-4DC1-8347-A0477FD60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C6EB-5B38-4D3C-A1A1-B03CCD6355BA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8E7F-61B6-4DC1-8347-A0477FD60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C6EB-5B38-4D3C-A1A1-B03CCD6355BA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8E7F-61B6-4DC1-8347-A0477FD60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8C6EB-5B38-4D3C-A1A1-B03CCD6355BA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78E7F-61B6-4DC1-8347-A0477FD609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Vos Juvenil  Enero - Marzo  2020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Vos Juvenil  Enero - Marzo  2020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Vos Juvenil  Enero - Marzo  2020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church</dc:creator>
  <cp:lastModifiedBy>church</cp:lastModifiedBy>
  <cp:revision>1</cp:revision>
  <dcterms:created xsi:type="dcterms:W3CDTF">2020-07-12T18:15:43Z</dcterms:created>
  <dcterms:modified xsi:type="dcterms:W3CDTF">2020-07-12T18:21:19Z</dcterms:modified>
</cp:coreProperties>
</file>