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34" y="-7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6A840F-8255-484E-A66F-AC858382B8FA}"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4230F-B6A2-43C4-9E2F-FE8EBDEC8D0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6A840F-8255-484E-A66F-AC858382B8FA}"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4230F-B6A2-43C4-9E2F-FE8EBDEC8D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6A840F-8255-484E-A66F-AC858382B8FA}"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4230F-B6A2-43C4-9E2F-FE8EBDEC8D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6A840F-8255-484E-A66F-AC858382B8FA}"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4230F-B6A2-43C4-9E2F-FE8EBDEC8D0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6A840F-8255-484E-A66F-AC858382B8FA}"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4230F-B6A2-43C4-9E2F-FE8EBDEC8D0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6A840F-8255-484E-A66F-AC858382B8FA}" type="datetimeFigureOut">
              <a:rPr lang="en-US" smtClean="0"/>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4230F-B6A2-43C4-9E2F-FE8EBDEC8D0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6A840F-8255-484E-A66F-AC858382B8FA}" type="datetimeFigureOut">
              <a:rPr lang="en-US" smtClean="0"/>
              <a:t>7/26/2020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B4230F-B6A2-43C4-9E2F-FE8EBDEC8D0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6A840F-8255-484E-A66F-AC858382B8FA}" type="datetimeFigureOut">
              <a:rPr lang="en-US" smtClean="0"/>
              <a:t>7/26/2020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B4230F-B6A2-43C4-9E2F-FE8EBDEC8D0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A840F-8255-484E-A66F-AC858382B8FA}" type="datetimeFigureOut">
              <a:rPr lang="en-US" smtClean="0"/>
              <a:t>7/26/2020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B4230F-B6A2-43C4-9E2F-FE8EBDEC8D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A840F-8255-484E-A66F-AC858382B8FA}" type="datetimeFigureOut">
              <a:rPr lang="en-US" smtClean="0"/>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4230F-B6A2-43C4-9E2F-FE8EBDEC8D0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A840F-8255-484E-A66F-AC858382B8FA}" type="datetimeFigureOut">
              <a:rPr lang="en-US" smtClean="0"/>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4230F-B6A2-43C4-9E2F-FE8EBDEC8D0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E6A840F-8255-484E-A66F-AC858382B8FA}" type="datetimeFigureOut">
              <a:rPr lang="en-US" smtClean="0"/>
              <a:t>7/26/2020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8B4230F-B6A2-43C4-9E2F-FE8EBDEC8D0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1"/>
            <a:ext cx="6858000" cy="10802957"/>
          </a:xfrm>
          <a:prstGeom prst="rect">
            <a:avLst/>
          </a:prstGeom>
          <a:noFill/>
        </p:spPr>
        <p:txBody>
          <a:bodyPr wrap="square" rtlCol="0">
            <a:spAutoFit/>
          </a:bodyPr>
          <a:lstStyle/>
          <a:p>
            <a:pPr algn="ctr"/>
            <a:r>
              <a:rPr lang="es-MX" b="1" dirty="0" smtClean="0"/>
              <a:t>LA BESTIA DE APOCALIPSIS 13: 1, 2</a:t>
            </a:r>
          </a:p>
          <a:p>
            <a:pPr algn="ctr"/>
            <a:endParaRPr lang="es-MX" dirty="0" smtClean="0"/>
          </a:p>
          <a:p>
            <a:r>
              <a:rPr lang="es-MX" sz="1200" dirty="0" smtClean="0"/>
              <a:t>En este estudio queremos compartir con ustedes el conocimiento que Dios le a Dado a su Iglesia en el pasar de los tiempos, ya que por medio del Espíritu santo de Dios, que nos la facultad de interpretar lo que esta en las Sagradas Escrituras, para que la Iglesia de Dios este alerta, y firme en la fe, sin desmayar en ningún momento conociendo cada evento que esta aconteciendo en su momento, para no ser engañados y prevenir a las generaciones venideras de lo que esperamos según nuestra fe.</a:t>
            </a:r>
          </a:p>
          <a:p>
            <a:endParaRPr lang="es-MX" sz="1200" dirty="0"/>
          </a:p>
          <a:p>
            <a:r>
              <a:rPr lang="es-MX" sz="1200" dirty="0" smtClean="0"/>
              <a:t>Comentario. </a:t>
            </a:r>
          </a:p>
          <a:p>
            <a:r>
              <a:rPr lang="es-MX" sz="1200" dirty="0" smtClean="0"/>
              <a:t>Después de leer el pasaje ya mencionado Apocalipsis 13: 1, 2, se entiende que, esta bestia representa al mismo poder que represento la Bestia de </a:t>
            </a:r>
            <a:r>
              <a:rPr lang="es-MX" sz="1200" dirty="0"/>
              <a:t>D</a:t>
            </a:r>
            <a:r>
              <a:rPr lang="es-MX" sz="1200" dirty="0" smtClean="0"/>
              <a:t>aniel capitulo 7, pero en una descripción mas amplia, pues menciona sus características y la influencia de donde recibe todo su poder.</a:t>
            </a:r>
          </a:p>
          <a:p>
            <a:endParaRPr lang="es-MX" sz="1200" dirty="0"/>
          </a:p>
          <a:p>
            <a:r>
              <a:rPr lang="es-MX" sz="1200" dirty="0" smtClean="0"/>
              <a:t>Esta Bestia que Apocalipsis 13: 1, 2 que, como ya se dijo, es la misma que habla Daniel 7: 7 la usa Dios simbólicamente para representar los reinos  (sistemas de gobiernos de roma) contenidos en su cabeza. Las siete cabezas,  que tenias esta Bestia son la representación de los gobiernos de las cuatro bestias universales:</a:t>
            </a:r>
          </a:p>
          <a:p>
            <a:endParaRPr lang="es-MX" sz="1200" dirty="0"/>
          </a:p>
          <a:p>
            <a:r>
              <a:rPr lang="es-MX" sz="1200" dirty="0" smtClean="0"/>
              <a:t>1ra.-  Babilonia  (representada por un León)</a:t>
            </a:r>
          </a:p>
          <a:p>
            <a:r>
              <a:rPr lang="es-MX" sz="1200" dirty="0" smtClean="0"/>
              <a:t>2da.-  Medos y Persas  (Representada por un oso)</a:t>
            </a:r>
          </a:p>
          <a:p>
            <a:r>
              <a:rPr lang="es-MX" sz="1200" dirty="0" smtClean="0"/>
              <a:t>3ra.-  Grecia  (Representada por un tigre)</a:t>
            </a:r>
          </a:p>
          <a:p>
            <a:r>
              <a:rPr lang="es-MX" sz="1200" dirty="0" smtClean="0"/>
              <a:t>4ta.-  Roma   (Bestia espantosa y horrible)</a:t>
            </a:r>
          </a:p>
          <a:p>
            <a:endParaRPr lang="es-MX" sz="1200" dirty="0"/>
          </a:p>
          <a:p>
            <a:r>
              <a:rPr lang="es-MX" sz="1200" dirty="0" smtClean="0"/>
              <a:t>Esta Bestia de Apocalipsis 13: 1, 2. estaba mezclado de las características de las cuatro Bestias universales o sea, una de el León, una de Oso, y cuatro de tigre y una de la cuarta bestia, haciendo un total de siete.</a:t>
            </a:r>
          </a:p>
          <a:p>
            <a:endParaRPr lang="es-MX" sz="1200" dirty="0"/>
          </a:p>
          <a:p>
            <a:r>
              <a:rPr lang="es-MX" sz="1200" dirty="0" smtClean="0"/>
              <a:t>Esta Bestia de que se esta tratando este “Comentario” era semejante a un leopardo “Tigre”, aun que tenia algo del oso, y algo del león.</a:t>
            </a:r>
          </a:p>
          <a:p>
            <a:r>
              <a:rPr lang="es-MX" sz="1200" dirty="0" smtClean="0"/>
              <a:t>Por lo tanto esa Bestia es la representación exacta del “IMPERIO ROMANO PAGANIZADO” (No del poder Papal). Es la representación de un Imperio que conservaría la potencia del León (1er reino u Imperio Babilónico), la manera de hollar como el Oso (2do reino de Medos y Persas), la ligereza del Tigre (3er reino de Grecia), y la fiereza de la Bestia espantosa y terrible que describe </a:t>
            </a:r>
            <a:r>
              <a:rPr lang="es-MX" sz="1200" dirty="0"/>
              <a:t>D</a:t>
            </a:r>
            <a:r>
              <a:rPr lang="es-MX" sz="1200" dirty="0" smtClean="0"/>
              <a:t>aniel 7: 7.</a:t>
            </a:r>
          </a:p>
          <a:p>
            <a:endParaRPr lang="es-MX" sz="1200" dirty="0"/>
          </a:p>
          <a:p>
            <a:r>
              <a:rPr lang="es-MX" sz="1200" dirty="0" smtClean="0"/>
              <a:t>Por la historia sabemos que el Emperador Constantino subió al trono Imperial de roma en el año 312 Después de Cristo.. Habiendo sido convertido al cristianismo, cuando, al estar peleando con </a:t>
            </a:r>
            <a:r>
              <a:rPr lang="es-MX" sz="1200" dirty="0" err="1" smtClean="0"/>
              <a:t>Majencio</a:t>
            </a:r>
            <a:r>
              <a:rPr lang="es-MX" sz="1200" dirty="0" smtClean="0"/>
              <a:t>, vio en el firmamento una cruz que tenia esta inscripción: “CON ESTE SIGNO VENCERAS”, según la leyenda.</a:t>
            </a:r>
          </a:p>
          <a:p>
            <a:endParaRPr lang="es-MX" sz="1200" dirty="0"/>
          </a:p>
          <a:p>
            <a:r>
              <a:rPr lang="es-MX" sz="1200" dirty="0" smtClean="0"/>
              <a:t>Una vez que Constantino tomo el trono Imperial oriento su política hacia la tolerancia de las ideas cristianas que había proporcionado el triunfo, autorizando a los cristianos para practicar libremente su culto, a </a:t>
            </a:r>
            <a:r>
              <a:rPr lang="es-MX" sz="1200" dirty="0" err="1" smtClean="0"/>
              <a:t>travez</a:t>
            </a:r>
            <a:r>
              <a:rPr lang="es-MX" sz="1200" dirty="0" smtClean="0"/>
              <a:t> del famoso “Edicto de Milán”, en el año 313. El fin del mundo antiguo, Paginas 24 y 25.</a:t>
            </a:r>
          </a:p>
          <a:p>
            <a:endParaRPr lang="es-MX" sz="1200" dirty="0"/>
          </a:p>
          <a:p>
            <a:r>
              <a:rPr lang="es-MX" sz="1200" dirty="0" smtClean="0"/>
              <a:t>Hasta este tiempo la Bestia, o sea el Imperio Romano, se mantenía unido, todavía no llegaba el tiempo para que los 10 cuernos (reinos) empezaran a manifestarse. Mientras Constantino estuvo en el poder, “Fundo la ciudad de Constantinopla en el mismo sitio en que existía una antigua colonia griega llamada </a:t>
            </a:r>
            <a:r>
              <a:rPr lang="es-MX" sz="1200" dirty="0" err="1" smtClean="0"/>
              <a:t>Bisancio</a:t>
            </a:r>
            <a:r>
              <a:rPr lang="es-MX" sz="1200" dirty="0" smtClean="0"/>
              <a:t>, y la hizo capital del Imperio”. Historia Universal Martin Paginas 82- 83 volumen 2.</a:t>
            </a:r>
          </a:p>
          <a:p>
            <a:r>
              <a:rPr lang="es-MX" sz="1200" dirty="0" smtClean="0"/>
              <a:t>Por eso la Biblia dice que esta Bestia “era semejante a un leopardo” Apocalipsis 13: 2 o Tigre, que represento a Grecia.</a:t>
            </a:r>
          </a:p>
          <a:p>
            <a:r>
              <a:rPr lang="es-MX" sz="1200" dirty="0" smtClean="0"/>
              <a:t>Entonces se le llamo  “EL IMPERIO DEL ORIENTE” a donde la corona imperial fue enviada una vez que el</a:t>
            </a:r>
          </a:p>
          <a:p>
            <a:endParaRPr lang="es-MX" sz="1200" dirty="0" smtClean="0"/>
          </a:p>
          <a:p>
            <a:endParaRPr lang="es-MX" sz="1200" dirty="0"/>
          </a:p>
          <a:p>
            <a:endParaRPr lang="es-MX" sz="1200" dirty="0" smtClean="0"/>
          </a:p>
          <a:p>
            <a:endParaRPr lang="es-MX" sz="1200" dirty="0"/>
          </a:p>
          <a:p>
            <a:endParaRPr lang="es-MX" sz="1200" dirty="0" smtClean="0"/>
          </a:p>
          <a:p>
            <a:endParaRPr lang="es-MX" sz="1200" dirty="0"/>
          </a:p>
          <a:p>
            <a:endParaRPr lang="es-MX" sz="1200" dirty="0" smtClean="0"/>
          </a:p>
          <a:p>
            <a:endParaRPr lang="es-MX" sz="1200" dirty="0"/>
          </a:p>
          <a:p>
            <a:endParaRPr lang="es-MX"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6858000" cy="10264348"/>
          </a:xfrm>
          <a:prstGeom prst="rect">
            <a:avLst/>
          </a:prstGeom>
          <a:noFill/>
        </p:spPr>
        <p:txBody>
          <a:bodyPr wrap="square" rtlCol="0">
            <a:spAutoFit/>
          </a:bodyPr>
          <a:lstStyle/>
          <a:p>
            <a:r>
              <a:rPr lang="es-MX" sz="1200" dirty="0" smtClean="0"/>
              <a:t>Imperio romano se derrumbo en el occidente. El fin del mundo antiguo. Paginas 32- 33, Historia Universal Martin Paginas 452  volumen 1.</a:t>
            </a:r>
          </a:p>
          <a:p>
            <a:endParaRPr lang="es-MX" sz="1200" dirty="0"/>
          </a:p>
          <a:p>
            <a:r>
              <a:rPr lang="es-MX" sz="1200" dirty="0" smtClean="0"/>
              <a:t>Después de Constantino el Imperio empezó a debilitarse por falta de organización y no por razones políticas y religiosas. “El paganismo (que practicaba roma, según la historia) no se dio sin lucha. El partido pagano establecido como emperador a Ausencio quien intento restaurar la fe (pagana). Teodosio derroto a Eugenio en la batalla de Aquilea en el año 394 Después de Cristo.</a:t>
            </a:r>
          </a:p>
          <a:p>
            <a:r>
              <a:rPr lang="es-MX" sz="1200" dirty="0" smtClean="0"/>
              <a:t>Y de este modo se aseguro la abolición oficial del culto pagano por el voto del mismo senado romano. Pero a pesar de todo esfuerzo el imperio continuaba su DEBILITACION MAS Y MAS CADA DIA, PARA CUMPLIR CONFORME AL PROPOSITO DE Dios. Daniel 7: 24.</a:t>
            </a:r>
          </a:p>
          <a:p>
            <a:endParaRPr lang="es-MX" sz="1200" dirty="0"/>
          </a:p>
          <a:p>
            <a:endParaRPr lang="es-MX" sz="1200" b="1" dirty="0" smtClean="0"/>
          </a:p>
          <a:p>
            <a:pPr algn="ctr"/>
            <a:r>
              <a:rPr lang="es-MX" sz="1200" b="1" dirty="0" smtClean="0"/>
              <a:t>LA HERIDA DE MUERTE</a:t>
            </a:r>
          </a:p>
          <a:p>
            <a:pPr algn="ctr"/>
            <a:endParaRPr lang="es-MX" sz="1200" dirty="0"/>
          </a:p>
          <a:p>
            <a:r>
              <a:rPr lang="es-MX" sz="1200" dirty="0" smtClean="0"/>
              <a:t>Apocalipsis 13: 3.</a:t>
            </a:r>
          </a:p>
          <a:p>
            <a:endParaRPr lang="es-MX" sz="1200" dirty="0"/>
          </a:p>
          <a:p>
            <a:r>
              <a:rPr lang="es-MX" sz="1200" dirty="0" smtClean="0"/>
              <a:t>La historia terminantemente marca el fin del Imperio del Occidente en el año 476 después de Cristo, historia universal Martin pagina 455  volumen 1.</a:t>
            </a:r>
          </a:p>
          <a:p>
            <a:endParaRPr lang="es-MX" sz="500" dirty="0"/>
          </a:p>
          <a:p>
            <a:r>
              <a:rPr lang="es-MX" sz="1200" dirty="0" smtClean="0"/>
              <a:t>Solamente sombras quedaban ahora del Imperio del Occidente. Las provincias de la Galia, España y África estaban en las manos de los Francos, los Godos, los </a:t>
            </a:r>
            <a:r>
              <a:rPr lang="es-MX" sz="1200" dirty="0" err="1" smtClean="0"/>
              <a:t>vardalos</a:t>
            </a:r>
            <a:r>
              <a:rPr lang="es-MX" sz="1200" dirty="0" smtClean="0"/>
              <a:t> y algunas otras tribus intrusas. Italia, Igual que Roma misma había llegado a ser una y otra vez solo despojo.</a:t>
            </a:r>
          </a:p>
          <a:p>
            <a:endParaRPr lang="es-MX" sz="500" dirty="0"/>
          </a:p>
          <a:p>
            <a:r>
              <a:rPr lang="es-MX" sz="1200" dirty="0" smtClean="0"/>
              <a:t>Pero la herida que recibió la Bestia en el año 476 la cual menciona Apocalipsis 13: 3, no fue curada cuando Justiniano unió a la Iglesia y el Estado. Justiniano únicamente favoreció el poder espiritual a fin de poner a la Iglesia en cumplimiento de la profecía Daniel 7: 25: </a:t>
            </a:r>
            <a:r>
              <a:rPr lang="es-MX" sz="1200" u="sng" dirty="0" smtClean="0"/>
              <a:t>la herida de la Bestia no fue sobre el papado, </a:t>
            </a:r>
            <a:r>
              <a:rPr lang="es-MX" sz="1200" dirty="0" smtClean="0"/>
              <a:t>pues aun no EXISTIA  todavía en esos días. Esta herida fue sobre EL PODER POLITICO, y por lo tanto la “CURACION” de la “Herida” tendría que ser en un tiempo cuando se restaurara el poder político en Roma el Imperio del Occidente.</a:t>
            </a:r>
          </a:p>
          <a:p>
            <a:endParaRPr lang="es-MX" sz="500" dirty="0"/>
          </a:p>
          <a:p>
            <a:r>
              <a:rPr lang="es-MX" sz="1200" dirty="0" smtClean="0"/>
              <a:t>Efectivamente desde el año 476 Después de Cristo, habían pasado 324 años hasta el año 800 cuando Carlo magno fue coronado como Emperador, y el Imperio Romano fue Reinstalado en Roma. Este evento cumplió perfectamente la profecía en donde dice: “Y la llaga de su muerte (de la Bestia) fue curada: se maravillo toda la tierra en pos de la Bestia”. Apocalipsis 13: 3. Historia de la Edad Media pagina 41 fondo de cultura Económica.</a:t>
            </a:r>
          </a:p>
          <a:p>
            <a:endParaRPr lang="es-MX" sz="500" dirty="0"/>
          </a:p>
          <a:p>
            <a:r>
              <a:rPr lang="es-MX" sz="1200" dirty="0" smtClean="0"/>
              <a:t>Desde el año 800 cuando el papa corono a Carlo magno comenzó la sucesión de Emperadores en el occidente y </a:t>
            </a:r>
            <a:r>
              <a:rPr lang="es-MX" sz="1200" dirty="0" err="1" smtClean="0"/>
              <a:t>asi</a:t>
            </a:r>
            <a:r>
              <a:rPr lang="es-MX" sz="1200" dirty="0" smtClean="0"/>
              <a:t> continuaron por unos 1000 años mas. De modo que aquellos reyes, coronados por el “SACERDOTE UNIVERSAL” o papas, gobernaron justamente con el “Papado” en un gran Imperio Eclesiástico, llamado “EL SACRO IMPERIO ROMANO” que termino en el año de 1814 después de Cristo.</a:t>
            </a:r>
          </a:p>
          <a:p>
            <a:endParaRPr lang="es-MX" sz="500" dirty="0"/>
          </a:p>
          <a:p>
            <a:r>
              <a:rPr lang="es-MX" sz="1200" dirty="0" smtClean="0"/>
              <a:t>La persecución en contra de los que no practicaban la fe Católica había comenzado desde los días de Justiniano cumpliéndose de este modo lo que la profecía decía en Daniel 7: 25 y Apocalipsis 17: 6. pero la persecución en contra de los “santos del Altísimo” fue mucho mas cruda cuando Carlo  Magno fue coronado como Emperador. Esto es lo que la historia dice “después del reavivamiento del Imperio en el Occidente y el levantamiento del papado… existió una relación divinamente constituida entre “EL REY UNIVERSAL” (el Emperador, poder político) y EL SACERDOTE UNIVERSAL (el papal, poder religioso). El fin del mundo antiguo paginas 263 y 271, 42, 46 Historia Universal </a:t>
            </a:r>
            <a:r>
              <a:rPr lang="es-MX" sz="1200" dirty="0" err="1" smtClean="0"/>
              <a:t>Pireene</a:t>
            </a:r>
            <a:r>
              <a:rPr lang="es-MX" sz="1200" dirty="0" smtClean="0"/>
              <a:t>. Pagina 456.</a:t>
            </a:r>
          </a:p>
          <a:p>
            <a:endParaRPr lang="es-MX" sz="500" dirty="0"/>
          </a:p>
          <a:p>
            <a:r>
              <a:rPr lang="es-MX" sz="1200" dirty="0" smtClean="0"/>
              <a:t>“Conclusión” La herida en la cabeza del Imperio Romano, que tenia su capital en roma no solo hubo trasladado a Constantinopla, sino que también hubo cambios en el mismo gobierno las deidades antiguas estaban siendo rechazadas por los mismos Emperadores. </a:t>
            </a:r>
          </a:p>
          <a:p>
            <a:r>
              <a:rPr lang="es-MX" sz="1200" dirty="0" smtClean="0"/>
              <a:t>Y esto era el reflejo del estremecimiento del Gobierno nacional Romano.  Esta Historia Continuara…..</a:t>
            </a:r>
          </a:p>
          <a:p>
            <a:endParaRPr lang="es-MX" sz="1200" dirty="0"/>
          </a:p>
          <a:p>
            <a:endParaRPr lang="es-MX" sz="1200" dirty="0" smtClean="0"/>
          </a:p>
          <a:p>
            <a:endParaRPr lang="es-MX" sz="1200" dirty="0"/>
          </a:p>
          <a:p>
            <a:endParaRPr lang="es-MX" sz="1200" dirty="0" smtClean="0"/>
          </a:p>
          <a:p>
            <a:endParaRPr lang="en-US" sz="1200" dirty="0"/>
          </a:p>
          <a:p>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1373</Words>
  <Application>Microsoft Office PowerPoint</Application>
  <PresentationFormat>On-screen Show (4:3)</PresentationFormat>
  <Paragraphs>61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church</dc:creator>
  <cp:lastModifiedBy>church</cp:lastModifiedBy>
  <cp:revision>10</cp:revision>
  <dcterms:created xsi:type="dcterms:W3CDTF">2020-07-27T03:38:26Z</dcterms:created>
  <dcterms:modified xsi:type="dcterms:W3CDTF">2020-07-27T05:14:24Z</dcterms:modified>
</cp:coreProperties>
</file>