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79" r:id="rId3"/>
    <p:sldId id="278" r:id="rId4"/>
    <p:sldId id="277" r:id="rId5"/>
    <p:sldId id="276" r:id="rId6"/>
    <p:sldId id="275" r:id="rId7"/>
    <p:sldId id="274" r:id="rId8"/>
    <p:sldId id="273" r:id="rId9"/>
    <p:sldId id="272" r:id="rId10"/>
    <p:sldId id="271" r:id="rId11"/>
    <p:sldId id="270" r:id="rId12"/>
    <p:sldId id="269" r:id="rId13"/>
    <p:sldId id="268" r:id="rId14"/>
    <p:sldId id="267" r:id="rId15"/>
    <p:sldId id="266" r:id="rId16"/>
    <p:sldId id="265" r:id="rId17"/>
    <p:sldId id="264" r:id="rId18"/>
    <p:sldId id="263" r:id="rId19"/>
    <p:sldId id="262" r:id="rId20"/>
    <p:sldId id="261" r:id="rId21"/>
    <p:sldId id="260" r:id="rId22"/>
    <p:sldId id="258" r:id="rId23"/>
    <p:sldId id="280" r:id="rId24"/>
    <p:sldId id="257" r:id="rId25"/>
  </p:sldIdLst>
  <p:sldSz cx="6858000" cy="9144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-2262" y="-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D7148D-D2BF-4C33-B744-942704C76075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DF0DAC-18CA-486F-8C0C-9DA1FDE1E2C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F0DAC-18CA-486F-8C0C-9DA1FDE1E2C4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3B38C-B514-4999-AF37-3C570EF07D1B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D46B5-2189-4FE2-85B8-1F128F21F4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3B38C-B514-4999-AF37-3C570EF07D1B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D46B5-2189-4FE2-85B8-1F128F21F4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3B38C-B514-4999-AF37-3C570EF07D1B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D46B5-2189-4FE2-85B8-1F128F21F4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3B38C-B514-4999-AF37-3C570EF07D1B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D46B5-2189-4FE2-85B8-1F128F21F4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3B38C-B514-4999-AF37-3C570EF07D1B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D46B5-2189-4FE2-85B8-1F128F21F4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3B38C-B514-4999-AF37-3C570EF07D1B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D46B5-2189-4FE2-85B8-1F128F21F4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3B38C-B514-4999-AF37-3C570EF07D1B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D46B5-2189-4FE2-85B8-1F128F21F4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3B38C-B514-4999-AF37-3C570EF07D1B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D46B5-2189-4FE2-85B8-1F128F21F4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3B38C-B514-4999-AF37-3C570EF07D1B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D46B5-2189-4FE2-85B8-1F128F21F4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3B38C-B514-4999-AF37-3C570EF07D1B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D46B5-2189-4FE2-85B8-1F128F21F4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3B38C-B514-4999-AF37-3C570EF07D1B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D46B5-2189-4FE2-85B8-1F128F21F4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23B38C-B514-4999-AF37-3C570EF07D1B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9D46B5-2189-4FE2-85B8-1F128F21F47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ERALDO DE LA BIBLIA  JULIO - SEPTIEMBRE  2020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6774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ERALDO DE LA BIBLIA  JULIO - SEPTIEMBRE  20200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6012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ERALDO DE LA BIBLIA  JULIO - SEPTIEMBRE  202000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6774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ERALDO DE LA BIBLIA  JULIO - SEPTIEMBRE  202000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7536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ERALDO DE LA BIBLIA  JULIO - SEPTIEMBRE  202000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6774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ERALDO DE LA BIBLIA  JULIO - SEPTIEMBRE  202000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6012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ERALDO DE LA BIBLIA  JULIO - SEPTIEMBRE  202000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6774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ERALDO DE LA BIBLIA  JULIO - SEPTIEMBRE  202000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6774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ERALDO DE LA BIBLIA  JULIO - SEPTIEMBRE  202000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7536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ERALDO DE LA BIBLIA  JULIO - SEPTIEMBRE  202000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6012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ERALDO DE LA BIBLIA  JULIO - SEPTIEMBRE  202000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858000" cy="96774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ERALDO DE LA BIBLIA  JULIO - SEPTIEMBRE  2020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6774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ERALDO DE LA BIBLIA  JULIO - SEPTIEMBRE  202000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7536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ERALDO DE LA BIBLIA  JULIO - SEPTIEMBRE  202000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6774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ERALDO DE LA BIBLIA  JULIO - SEPTIEMBRE  202000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6774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ERALDO DE LA BIBLIA  JULIO - SEPTIEMBRE  202000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6774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ERALDO DE LA BIBLIA  JULIO - SEPTIEMBRE  202000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7536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ERALDO DE LA BIBLIA  JULIO - SEPTIEMBRE  20200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6774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ERALDO DE LA BIBLIA  JULIO - SEPTIEMBRE  20200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6774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ERALDO DE LA BIBLIA  JULIO - SEPTIEMBRE  20200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6774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ERALDO DE LA BIBLIA  JULIO - SEPTIEMBRE  20200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6774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ERALDO DE LA BIBLIA  JULIO - SEPTIEMBRE  20200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6774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ERALDO DE LA BIBLIA  JULIO - SEPTIEMBRE  202000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6774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ERALDO DE LA BIBLIA  JULIO - SEPTIEMBRE  202000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6774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</Words>
  <Application>Microsoft Office PowerPoint</Application>
  <PresentationFormat>On-screen Show (4:3)</PresentationFormat>
  <Paragraphs>1</Paragraphs>
  <Slides>24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church</dc:creator>
  <cp:lastModifiedBy>church</cp:lastModifiedBy>
  <cp:revision>2</cp:revision>
  <dcterms:created xsi:type="dcterms:W3CDTF">2020-08-17T00:47:09Z</dcterms:created>
  <dcterms:modified xsi:type="dcterms:W3CDTF">2020-08-17T01:04:37Z</dcterms:modified>
</cp:coreProperties>
</file>