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E21C-705E-480E-B38F-29689DA7A88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AE17-5667-4E54-92D7-0762317884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plying Fai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plying Faith 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2022-02-18T23:22:58Z</dcterms:created>
  <dcterms:modified xsi:type="dcterms:W3CDTF">2022-02-18T23:26:51Z</dcterms:modified>
</cp:coreProperties>
</file>