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74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CD42-C1E3-4E4D-9D30-19A7DFC0C51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12CB-A2DA-49EE-9222-AA0D787BE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CD42-C1E3-4E4D-9D30-19A7DFC0C51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12CB-A2DA-49EE-9222-AA0D787BE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CD42-C1E3-4E4D-9D30-19A7DFC0C51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12CB-A2DA-49EE-9222-AA0D787BE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CD42-C1E3-4E4D-9D30-19A7DFC0C51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12CB-A2DA-49EE-9222-AA0D787BE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CD42-C1E3-4E4D-9D30-19A7DFC0C51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12CB-A2DA-49EE-9222-AA0D787BE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CD42-C1E3-4E4D-9D30-19A7DFC0C51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12CB-A2DA-49EE-9222-AA0D787BE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CD42-C1E3-4E4D-9D30-19A7DFC0C51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12CB-A2DA-49EE-9222-AA0D787BE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CD42-C1E3-4E4D-9D30-19A7DFC0C51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12CB-A2DA-49EE-9222-AA0D787BE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CD42-C1E3-4E4D-9D30-19A7DFC0C51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12CB-A2DA-49EE-9222-AA0D787BE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CD42-C1E3-4E4D-9D30-19A7DFC0C51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12CB-A2DA-49EE-9222-AA0D787BE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2CD42-C1E3-4E4D-9D30-19A7DFC0C51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12CB-A2DA-49EE-9222-AA0D787BE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2CD42-C1E3-4E4D-9D30-19A7DFC0C518}" type="datetimeFigureOut">
              <a:rPr lang="en-US" smtClean="0"/>
              <a:t>2/18/2022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12CB-A2DA-49EE-9222-AA0D787BE5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pplying Fai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pplying Faith 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Marcelino Castaneda</dc:creator>
  <cp:lastModifiedBy>Marcelino Castaneda</cp:lastModifiedBy>
  <cp:revision>1</cp:revision>
  <dcterms:created xsi:type="dcterms:W3CDTF">2022-02-19T03:55:19Z</dcterms:created>
  <dcterms:modified xsi:type="dcterms:W3CDTF">2022-02-19T03:58:53Z</dcterms:modified>
</cp:coreProperties>
</file>