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0B62E-E53A-4688-8D80-FD082AE16B74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A075-2B85-4473-9A2D-4FBBD4D46B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AIN WOR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AIN WORDS 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AIN WORDS 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AIN WORDS 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1</cp:revision>
  <dcterms:created xsi:type="dcterms:W3CDTF">2022-02-20T05:43:48Z</dcterms:created>
  <dcterms:modified xsi:type="dcterms:W3CDTF">2022-02-20T05:47:08Z</dcterms:modified>
</cp:coreProperties>
</file>