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9A4E-BD17-4657-93C2-97DCD90BFB6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3FB-657F-4925-B048-7EC136308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9A4E-BD17-4657-93C2-97DCD90BFB6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3FB-657F-4925-B048-7EC136308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9A4E-BD17-4657-93C2-97DCD90BFB6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3FB-657F-4925-B048-7EC136308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9A4E-BD17-4657-93C2-97DCD90BFB6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3FB-657F-4925-B048-7EC136308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9A4E-BD17-4657-93C2-97DCD90BFB6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3FB-657F-4925-B048-7EC136308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9A4E-BD17-4657-93C2-97DCD90BFB6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3FB-657F-4925-B048-7EC136308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9A4E-BD17-4657-93C2-97DCD90BFB6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3FB-657F-4925-B048-7EC136308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9A4E-BD17-4657-93C2-97DCD90BFB6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3FB-657F-4925-B048-7EC136308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9A4E-BD17-4657-93C2-97DCD90BFB6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3FB-657F-4925-B048-7EC136308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9A4E-BD17-4657-93C2-97DCD90BFB6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3FB-657F-4925-B048-7EC136308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9A4E-BD17-4657-93C2-97DCD90BFB6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3FB-657F-4925-B048-7EC136308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9A4E-BD17-4657-93C2-97DCD90BFB6B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A3FB-657F-4925-B048-7EC1363086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DEEMING TI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DEEMING TIM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DEEMING TIM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Marcelino Castaneda</dc:creator>
  <cp:lastModifiedBy>Marcelino Castaneda</cp:lastModifiedBy>
  <cp:revision>1</cp:revision>
  <dcterms:created xsi:type="dcterms:W3CDTF">2022-03-06T22:30:51Z</dcterms:created>
  <dcterms:modified xsi:type="dcterms:W3CDTF">2022-03-06T22:34:28Z</dcterms:modified>
</cp:coreProperties>
</file>