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0" r:id="rId3"/>
    <p:sldId id="279" r:id="rId4"/>
    <p:sldId id="277" r:id="rId5"/>
    <p:sldId id="276" r:id="rId6"/>
    <p:sldId id="275" r:id="rId7"/>
    <p:sldId id="274" r:id="rId8"/>
    <p:sldId id="273" r:id="rId9"/>
    <p:sldId id="272" r:id="rId10"/>
    <p:sldId id="271" r:id="rId11"/>
    <p:sldId id="270" r:id="rId12"/>
    <p:sldId id="269" r:id="rId13"/>
    <p:sldId id="268" r:id="rId14"/>
    <p:sldId id="267" r:id="rId15"/>
    <p:sldId id="266" r:id="rId16"/>
    <p:sldId id="265" r:id="rId17"/>
    <p:sldId id="264" r:id="rId18"/>
    <p:sldId id="263" r:id="rId19"/>
    <p:sldId id="262" r:id="rId20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422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96A4-38C0-4CB8-B757-1134189476E6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7E9A-1605-464F-A09F-D897EEA36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96A4-38C0-4CB8-B757-1134189476E6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7E9A-1605-464F-A09F-D897EEA36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96A4-38C0-4CB8-B757-1134189476E6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7E9A-1605-464F-A09F-D897EEA36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96A4-38C0-4CB8-B757-1134189476E6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7E9A-1605-464F-A09F-D897EEA36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96A4-38C0-4CB8-B757-1134189476E6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7E9A-1605-464F-A09F-D897EEA36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96A4-38C0-4CB8-B757-1134189476E6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7E9A-1605-464F-A09F-D897EEA36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96A4-38C0-4CB8-B757-1134189476E6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7E9A-1605-464F-A09F-D897EEA36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96A4-38C0-4CB8-B757-1134189476E6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7E9A-1605-464F-A09F-D897EEA36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96A4-38C0-4CB8-B757-1134189476E6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7E9A-1605-464F-A09F-D897EEA36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96A4-38C0-4CB8-B757-1134189476E6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7E9A-1605-464F-A09F-D897EEA36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96A4-38C0-4CB8-B757-1134189476E6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7E9A-1605-464F-A09F-D897EEA36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496A4-38C0-4CB8-B757-1134189476E6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C7E9A-1605-464F-A09F-D897EEA3620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n_20220405 (17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n_20220405 (7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n_20220405 (8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n_20220405 (9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n_20220405 (10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n_20220405 (1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n_20220405 (1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n_20220405 (13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n_20220405 (14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n_20220405 (15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620" y="0"/>
            <a:ext cx="664876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n_20220405 (16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n_20220405 (18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n_20220405 (19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620" y="0"/>
            <a:ext cx="664876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n_202204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n_20220405 (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n_20220405 (3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n_20220405 (4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n_20220405 (5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n_20220405 (6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On-screen Show (4:3)</PresentationFormat>
  <Paragraphs>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Marcelino Castaneda</dc:creator>
  <cp:lastModifiedBy>Marcelino Castaneda</cp:lastModifiedBy>
  <cp:revision>3</cp:revision>
  <dcterms:created xsi:type="dcterms:W3CDTF">2022-04-06T02:38:22Z</dcterms:created>
  <dcterms:modified xsi:type="dcterms:W3CDTF">2022-04-06T03:00:10Z</dcterms:modified>
</cp:coreProperties>
</file>