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42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E455-8AD0-4E05-B036-6C2F4F2450A9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C1E1-F407-4E69-BD0F-1B55787A65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E455-8AD0-4E05-B036-6C2F4F2450A9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C1E1-F407-4E69-BD0F-1B55787A65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E455-8AD0-4E05-B036-6C2F4F2450A9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C1E1-F407-4E69-BD0F-1B55787A65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E455-8AD0-4E05-B036-6C2F4F2450A9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C1E1-F407-4E69-BD0F-1B55787A65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E455-8AD0-4E05-B036-6C2F4F2450A9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C1E1-F407-4E69-BD0F-1B55787A65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E455-8AD0-4E05-B036-6C2F4F2450A9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C1E1-F407-4E69-BD0F-1B55787A65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E455-8AD0-4E05-B036-6C2F4F2450A9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C1E1-F407-4E69-BD0F-1B55787A65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E455-8AD0-4E05-B036-6C2F4F2450A9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C1E1-F407-4E69-BD0F-1B55787A65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E455-8AD0-4E05-B036-6C2F4F2450A9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C1E1-F407-4E69-BD0F-1B55787A65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E455-8AD0-4E05-B036-6C2F4F2450A9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C1E1-F407-4E69-BD0F-1B55787A65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E455-8AD0-4E05-B036-6C2F4F2450A9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C1E1-F407-4E69-BD0F-1B55787A65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9E455-8AD0-4E05-B036-6C2F4F2450A9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AC1E1-F407-4E69-BD0F-1B55787A65C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l Oso Devorad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l Oso Devorador 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Marcelino Castaneda</dc:creator>
  <cp:lastModifiedBy>Marcelino Castaneda</cp:lastModifiedBy>
  <cp:revision>1</cp:revision>
  <dcterms:created xsi:type="dcterms:W3CDTF">2022-04-06T03:12:48Z</dcterms:created>
  <dcterms:modified xsi:type="dcterms:W3CDTF">2022-04-06T03:15:03Z</dcterms:modified>
</cp:coreProperties>
</file>