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57" r:id="rId5"/>
    <p:sldId id="260" r:id="rId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18" y="27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A677-FEC0-4798-B871-6AFD6F9111C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9EFF-C415-4BF6-B250-A6BB61CCB5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A677-FEC0-4798-B871-6AFD6F9111C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9EFF-C415-4BF6-B250-A6BB61CCB5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A677-FEC0-4798-B871-6AFD6F9111C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9EFF-C415-4BF6-B250-A6BB61CCB5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A677-FEC0-4798-B871-6AFD6F9111C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9EFF-C415-4BF6-B250-A6BB61CCB5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A677-FEC0-4798-B871-6AFD6F9111C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9EFF-C415-4BF6-B250-A6BB61CCB5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A677-FEC0-4798-B871-6AFD6F9111C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9EFF-C415-4BF6-B250-A6BB61CCB5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A677-FEC0-4798-B871-6AFD6F9111C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9EFF-C415-4BF6-B250-A6BB61CCB5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A677-FEC0-4798-B871-6AFD6F9111C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9EFF-C415-4BF6-B250-A6BB61CCB5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A677-FEC0-4798-B871-6AFD6F9111C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9EFF-C415-4BF6-B250-A6BB61CCB5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A677-FEC0-4798-B871-6AFD6F9111C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9EFF-C415-4BF6-B250-A6BB61CCB5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A677-FEC0-4798-B871-6AFD6F9111C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9EFF-C415-4BF6-B250-A6BB61CCB5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2A677-FEC0-4798-B871-6AFD6F9111C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29EFF-C415-4BF6-B250-A6BB61CCB5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a fe 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8497669"/>
            <a:ext cx="3048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Conferencia General de la Iglesia de Dios a-r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410200"/>
            <a:ext cx="1905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Estudio de la fe 2da Parte</a:t>
            </a:r>
            <a:endParaRPr lang="es-MX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studio la fe 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601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studio la fe 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601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studio la fe 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601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studio la fe 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601200"/>
          </a:xfrm>
          <a:prstGeom prst="rect">
            <a:avLst/>
          </a:prstGeom>
        </p:spPr>
      </p:pic>
      <p:pic>
        <p:nvPicPr>
          <p:cNvPr id="5" name="Picture 4" descr="estudio la fe 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7999" cy="9982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</Words>
  <Application>Microsoft Office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Marcelino Castaneda</dc:creator>
  <cp:lastModifiedBy>Marcelino Castaneda</cp:lastModifiedBy>
  <cp:revision>2</cp:revision>
  <dcterms:created xsi:type="dcterms:W3CDTF">2023-04-27T03:36:41Z</dcterms:created>
  <dcterms:modified xsi:type="dcterms:W3CDTF">2023-04-27T03:51:20Z</dcterms:modified>
</cp:coreProperties>
</file>